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9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59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50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00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46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pPr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Approval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Who</a:t>
            </a:r>
            <a:endParaRPr lang="en-US" dirty="0" smtClean="0"/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Why</a:t>
            </a:r>
          </a:p>
          <a:p>
            <a:r>
              <a:rPr lang="en-US" dirty="0" smtClean="0"/>
              <a:t>How Often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" y="1748790"/>
            <a:ext cx="8538210" cy="3360420"/>
          </a:xfrm>
          <a:prstGeom prst="rect">
            <a:avLst/>
          </a:prstGeom>
        </p:spPr>
      </p:pic>
      <p:sp>
        <p:nvSpPr>
          <p:cNvPr id="5" name="Action Button: Information 4">
            <a:hlinkClick r:id="rId4" action="ppaction://hlinksldjump" highlightClick="1"/>
          </p:cNvPr>
          <p:cNvSpPr/>
          <p:nvPr/>
        </p:nvSpPr>
        <p:spPr>
          <a:xfrm>
            <a:off x="4191000" y="6096000"/>
            <a:ext cx="737616" cy="609600"/>
          </a:xfrm>
          <a:prstGeom prst="actionButtonInform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5008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Approval Process Flow from Proposer to Catalog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87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i</a:t>
            </a:r>
            <a:r>
              <a:rPr lang="en-US" dirty="0" smtClean="0"/>
              <a:t>nstructional </a:t>
            </a:r>
            <a:r>
              <a:rPr lang="en-US" dirty="0" smtClean="0"/>
              <a:t>module consist of nine PowerPoint </a:t>
            </a:r>
            <a:r>
              <a:rPr lang="en-US" dirty="0" smtClean="0"/>
              <a:t>files.</a:t>
            </a:r>
            <a:endParaRPr lang="en-US" dirty="0" smtClean="0"/>
          </a:p>
          <a:p>
            <a:r>
              <a:rPr lang="en-US" dirty="0" smtClean="0"/>
              <a:t>The next slide shows a pictorial diagram of where you currently are in the module – the red circle.</a:t>
            </a:r>
          </a:p>
          <a:p>
            <a:r>
              <a:rPr lang="en-US" dirty="0" smtClean="0"/>
              <a:t>The home icon below will take you back to the menu for this section.</a:t>
            </a:r>
          </a:p>
          <a:p>
            <a:r>
              <a:rPr lang="en-US" dirty="0" smtClean="0"/>
              <a:t>From the menu, you can choose to go back to the main menu to access any other sections in this module.</a:t>
            </a:r>
          </a:p>
          <a:p>
            <a:r>
              <a:rPr lang="en-US" dirty="0"/>
              <a:t>Previous and next arrows allow easy navigation within </a:t>
            </a:r>
            <a:r>
              <a:rPr lang="en-US" dirty="0" smtClean="0"/>
              <a:t>each section.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948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"/>
            <a:ext cx="779033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40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101</Words>
  <Application>Microsoft Office PowerPoint</Application>
  <PresentationFormat>On-screen Show (4:3)</PresentationFormat>
  <Paragraphs>16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Curriculum Central Approval</vt:lpstr>
      <vt:lpstr>The Approval Process Flow from Proposer to Catalog</vt:lpstr>
      <vt:lpstr>Where Am 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18</cp:revision>
  <dcterms:created xsi:type="dcterms:W3CDTF">2012-03-24T08:16:38Z</dcterms:created>
  <dcterms:modified xsi:type="dcterms:W3CDTF">2012-04-01T05:08:22Z</dcterms:modified>
</cp:coreProperties>
</file>